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6158"/>
    <a:srgbClr val="896757"/>
    <a:srgbClr val="1D0F0D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2112" y="200"/>
      </p:cViewPr>
      <p:guideLst>
        <p:guide orient="horz" pos="2160"/>
        <p:guide pos="2880"/>
      </p:guideLst>
    </p:cSldViewPr>
  </p:slide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5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6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2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5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8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7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0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9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9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1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A41C7-0F05-A841-B972-C0218F36037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7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1615Sci-Amaral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99308" cy="3069538"/>
          </a:xfrm>
          <a:prstGeom prst="rect">
            <a:avLst/>
          </a:prstGeom>
        </p:spPr>
      </p:pic>
      <p:pic>
        <p:nvPicPr>
          <p:cNvPr id="3" name="Picture 2" descr="121615Sci-Amaral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99309" cy="30695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H="1">
            <a:off x="4572000" y="0"/>
            <a:ext cx="520700" cy="3069538"/>
          </a:xfrm>
          <a:prstGeom prst="rect">
            <a:avLst/>
          </a:prstGeom>
          <a:gradFill flip="none" rotWithShape="1">
            <a:gsLst>
              <a:gs pos="14000">
                <a:srgbClr val="1D0F0D">
                  <a:alpha val="36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51300" y="0"/>
            <a:ext cx="520700" cy="3069538"/>
          </a:xfrm>
          <a:prstGeom prst="rect">
            <a:avLst/>
          </a:prstGeom>
          <a:gradFill flip="none" rotWithShape="1">
            <a:gsLst>
              <a:gs pos="12000">
                <a:srgbClr val="7B6158">
                  <a:alpha val="36000"/>
                </a:srgbClr>
              </a:gs>
              <a:gs pos="64000">
                <a:srgbClr val="FFFFFF">
                  <a:alpha val="7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CB69C-1713-7A4D-9E98-F69AD8C17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315465" y="19877"/>
            <a:ext cx="2875721" cy="306953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13A287-4A0A-F940-A628-A352EE492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486" y="1653207"/>
            <a:ext cx="1887428" cy="141135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C24BC7-7AD4-504D-BCCE-C35363328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713860" y="1322734"/>
            <a:ext cx="2355574" cy="176668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170CB-76F8-784F-A084-1D8B703C9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657687" y="206649"/>
            <a:ext cx="1653209" cy="123990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13BF95-90C1-D74D-9F78-2EEC355597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 rot="5400000">
            <a:off x="2048381" y="1770460"/>
            <a:ext cx="1478975" cy="110923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1E75B8-2386-1542-9A0E-B62D970E36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5005">
            <a:off x="3911437" y="-93570"/>
            <a:ext cx="1933650" cy="145023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84BD7E-F91A-4844-9DE4-346C4A059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140158" y="490849"/>
            <a:ext cx="1381536" cy="103615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" name="TextBox 3"/>
          <p:cNvSpPr txBox="1"/>
          <p:nvPr/>
        </p:nvSpPr>
        <p:spPr>
          <a:xfrm>
            <a:off x="112643" y="-65204"/>
            <a:ext cx="37737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andwriting - Dakota"/>
                <a:cs typeface="Handwriting - Dakota"/>
              </a:rPr>
              <a:t>From Nelson’s </a:t>
            </a:r>
          </a:p>
          <a:p>
            <a:r>
              <a:rPr lang="en-US" sz="3600" dirty="0">
                <a:latin typeface="Handwriting - Dakota"/>
                <a:cs typeface="Handwriting - Dakota"/>
              </a:rPr>
              <a:t>        Kitchen</a:t>
            </a:r>
          </a:p>
        </p:txBody>
      </p:sp>
    </p:spTree>
    <p:extLst>
      <p:ext uri="{BB962C8B-B14F-4D97-AF65-F5344CB8AC3E}">
        <p14:creationId xmlns:p14="http://schemas.microsoft.com/office/powerpoint/2010/main" val="997938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3753</TotalTime>
  <Words>4</Words>
  <Application>Microsoft Macintosh PowerPoint</Application>
  <PresentationFormat>On-screen Show (4:3)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Handwriting - Dakota</vt:lpstr>
      <vt:lpstr>Office Theme</vt:lpstr>
      <vt:lpstr>PowerPoint Presentation</vt:lpstr>
    </vt:vector>
  </TitlesOfParts>
  <Company>University of Alberta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Nelson Amaral</dc:creator>
  <cp:lastModifiedBy>Jose Amaral</cp:lastModifiedBy>
  <cp:revision>10</cp:revision>
  <dcterms:created xsi:type="dcterms:W3CDTF">2015-12-22T14:15:55Z</dcterms:created>
  <dcterms:modified xsi:type="dcterms:W3CDTF">2019-07-19T16:22:32Z</dcterms:modified>
</cp:coreProperties>
</file>